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79" r:id="rId4"/>
    <p:sldId id="307" r:id="rId5"/>
    <p:sldId id="308" r:id="rId6"/>
    <p:sldId id="282" r:id="rId7"/>
    <p:sldId id="318" r:id="rId8"/>
    <p:sldId id="284" r:id="rId9"/>
    <p:sldId id="310" r:id="rId10"/>
    <p:sldId id="296" r:id="rId11"/>
  </p:sldIdLst>
  <p:sldSz cx="18288000" cy="10287000"/>
  <p:notesSz cx="6858000" cy="9144000"/>
  <p:embeddedFontLst>
    <p:embeddedFont>
      <p:font typeface="Arial Black" panose="020B0A04020102020204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Montserrat Bold" panose="00000800000000000000" charset="0"/>
      <p:regular r:id="rId22"/>
    </p:embeddedFont>
    <p:embeddedFont>
      <p:font typeface="Montserrat Bold Italics" panose="020B0604020202020204" charset="0"/>
      <p:regular r:id="rId23"/>
      <p:italic r:id="rId24"/>
    </p:embeddedFont>
    <p:embeddedFont>
      <p:font typeface="Montserrat Italics" panose="020B0604020202020204" charset="0"/>
      <p:regular r:id="rId25"/>
      <p:italic r:id="rId26"/>
    </p:embeddedFont>
    <p:embeddedFont>
      <p:font typeface="Quicksand Bold" panose="020B060402020202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09A"/>
    <a:srgbClr val="78C143"/>
    <a:srgbClr val="0000FF"/>
    <a:srgbClr val="008001"/>
    <a:srgbClr val="F9F2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597" autoAdjust="0"/>
    <p:restoredTop sz="94593" autoAdjust="0"/>
  </p:normalViewPr>
  <p:slideViewPr>
    <p:cSldViewPr>
      <p:cViewPr varScale="1">
        <p:scale>
          <a:sx n="49" d="100"/>
          <a:sy n="49" d="100"/>
        </p:scale>
        <p:origin x="36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2-02T07:08:26.229" idx="1">
    <p:pos x="10" y="10"/>
    <p:text>Video unavailable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C4240-9E44-6247-8744-3B2E5F7945A7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A5EEB-E283-1F4F-987A-68ABF47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51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omments" Target="../comments/commen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30" b="7630"/>
          <a:stretch>
            <a:fillRect/>
          </a:stretch>
        </p:blipFill>
        <p:spPr>
          <a:xfrm>
            <a:off x="5327951" y="1218246"/>
            <a:ext cx="12350449" cy="78505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508356" y="1037840"/>
            <a:ext cx="7850508" cy="821131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DC2">
                <a:alpha val="4666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2624" y="1218245"/>
            <a:ext cx="4835776" cy="318194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0488" y="571500"/>
            <a:ext cx="9054624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0" b="1" dirty="0">
                <a:solidFill>
                  <a:srgbClr val="F2F0F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Motivators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0" y="8817930"/>
            <a:ext cx="8520388" cy="6226137"/>
            <a:chOff x="0" y="0"/>
            <a:chExt cx="7351649" cy="5372100"/>
          </a:xfrm>
          <a:solidFill>
            <a:srgbClr val="78C143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7351650" cy="5372100"/>
            </a:xfrm>
            <a:custGeom>
              <a:avLst/>
              <a:gdLst/>
              <a:ahLst/>
              <a:cxnLst/>
              <a:rect l="l" t="t" r="r" b="b"/>
              <a:pathLst>
                <a:path w="7351650" h="5372100">
                  <a:moveTo>
                    <a:pt x="580097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800979" y="5372100"/>
                  </a:lnTo>
                  <a:lnTo>
                    <a:pt x="7351650" y="2686050"/>
                  </a:lnTo>
                  <a:lnTo>
                    <a:pt x="5800979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3724944" y="7173932"/>
            <a:ext cx="6729936" cy="6226137"/>
            <a:chOff x="0" y="0"/>
            <a:chExt cx="5806793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06793" cy="5372100"/>
            </a:xfrm>
            <a:custGeom>
              <a:avLst/>
              <a:gdLst/>
              <a:ahLst/>
              <a:cxnLst/>
              <a:rect l="l" t="t" r="r" b="b"/>
              <a:pathLst>
                <a:path w="5806793" h="5372100">
                  <a:moveTo>
                    <a:pt x="4256123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256123" y="5372100"/>
                  </a:lnTo>
                  <a:lnTo>
                    <a:pt x="5806793" y="2686050"/>
                  </a:lnTo>
                  <a:lnTo>
                    <a:pt x="4256123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232" y="8105523"/>
            <a:ext cx="3317836" cy="21814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b="9204"/>
          <a:stretch>
            <a:fillRect/>
          </a:stretch>
        </p:blipFill>
        <p:spPr>
          <a:xfrm>
            <a:off x="0" y="0"/>
            <a:ext cx="18288000" cy="43905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15192" y="6122218"/>
            <a:ext cx="900181" cy="9001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15192" y="7470074"/>
            <a:ext cx="900181" cy="9001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15192" y="8820345"/>
            <a:ext cx="900181" cy="9001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42595" y="5048250"/>
            <a:ext cx="1245374" cy="7254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43195" y="4880586"/>
            <a:ext cx="6223142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46550" y="5000625"/>
            <a:ext cx="4186684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www.indigoedco.com</a:t>
            </a:r>
            <a:endParaRPr lang="en-US" sz="2999" dirty="0">
              <a:solidFill>
                <a:srgbClr val="282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746550" y="6286558"/>
            <a:ext cx="6259116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sueann.casey@indigoproject.org</a:t>
            </a:r>
            <a:endParaRPr lang="en-US" sz="3000" dirty="0">
              <a:solidFill>
                <a:srgbClr val="282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746550" y="7634414"/>
            <a:ext cx="8268519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www.linkedin.com</a:t>
            </a:r>
            <a:r>
              <a:rPr lang="en-US" sz="3000" dirty="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/in/</a:t>
            </a: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sueann</a:t>
            </a:r>
            <a:r>
              <a:rPr lang="en-US" sz="3000" dirty="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casey</a:t>
            </a:r>
            <a:r>
              <a:rPr lang="en-US" sz="3000" dirty="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-indigo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46550" y="8986964"/>
            <a:ext cx="2588196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509-435-5903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87199" y="2140616"/>
            <a:ext cx="5525958" cy="0"/>
          </a:xfrm>
          <a:prstGeom prst="line">
            <a:avLst/>
          </a:prstGeom>
          <a:ln w="47625" cap="rnd">
            <a:solidFill>
              <a:srgbClr val="79C14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14830800" y="6989016"/>
            <a:ext cx="5901963" cy="0"/>
          </a:xfrm>
          <a:prstGeom prst="line">
            <a:avLst/>
          </a:prstGeom>
          <a:ln w="47625" cap="rnd">
            <a:solidFill>
              <a:srgbClr val="79C14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785" y="9069998"/>
            <a:ext cx="18283215" cy="1513743"/>
          </a:xfrm>
          <a:prstGeom prst="rect">
            <a:avLst/>
          </a:prstGeom>
          <a:solidFill>
            <a:srgbClr val="79C142"/>
          </a:solidFill>
        </p:spPr>
      </p:sp>
      <p:grpSp>
        <p:nvGrpSpPr>
          <p:cNvPr id="5" name="Group 5"/>
          <p:cNvGrpSpPr/>
          <p:nvPr/>
        </p:nvGrpSpPr>
        <p:grpSpPr>
          <a:xfrm rot="-10800000">
            <a:off x="2777613" y="8773257"/>
            <a:ext cx="17410548" cy="6226137"/>
            <a:chOff x="0" y="0"/>
            <a:chExt cx="15022349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22350" cy="5372100"/>
            </a:xfrm>
            <a:custGeom>
              <a:avLst/>
              <a:gdLst/>
              <a:ahLst/>
              <a:cxnLst/>
              <a:rect l="l" t="t" r="r" b="b"/>
              <a:pathLst>
                <a:path w="15022350" h="5372100">
                  <a:moveTo>
                    <a:pt x="134716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3471680" y="5372100"/>
                  </a:lnTo>
                  <a:lnTo>
                    <a:pt x="15022350" y="2686050"/>
                  </a:lnTo>
                  <a:lnTo>
                    <a:pt x="13471680" y="0"/>
                  </a:lnTo>
                  <a:close/>
                </a:path>
              </a:pathLst>
            </a:custGeom>
            <a:solidFill>
              <a:srgbClr val="958DC2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118537" y="106825"/>
            <a:ext cx="8050926" cy="10819217"/>
            <a:chOff x="0" y="0"/>
            <a:chExt cx="3663950" cy="4923790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2843" t="-2744" r="-574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4DFFA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5178" flipV="1">
            <a:off x="3097693" y="5319393"/>
            <a:ext cx="2571115" cy="726340"/>
          </a:xfrm>
          <a:prstGeom prst="rect">
            <a:avLst/>
          </a:prstGeom>
        </p:spPr>
      </p:pic>
      <p:sp>
        <p:nvSpPr>
          <p:cNvPr id="31" name="TextBox 14">
            <a:extLst>
              <a:ext uri="{FF2B5EF4-FFF2-40B4-BE49-F238E27FC236}">
                <a16:creationId xmlns:a16="http://schemas.microsoft.com/office/drawing/2014/main" id="{4978D197-FFD0-CCF9-307A-6E8359E0E377}"/>
              </a:ext>
            </a:extLst>
          </p:cNvPr>
          <p:cNvSpPr txBox="1"/>
          <p:nvPr/>
        </p:nvSpPr>
        <p:spPr>
          <a:xfrm>
            <a:off x="745235" y="5921845"/>
            <a:ext cx="3719514" cy="2782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3200" spc="10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and #2 Motivator on your list are critical for personal fulfillment.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endParaRPr lang="en-US" sz="3200" spc="10" dirty="0">
              <a:solidFill>
                <a:srgbClr val="4F40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3200" spc="10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#6 may be important to avoid.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85" y="8773257"/>
            <a:ext cx="18283215" cy="1513743"/>
          </a:xfrm>
          <a:prstGeom prst="rect">
            <a:avLst/>
          </a:prstGeom>
          <a:solidFill>
            <a:srgbClr val="4F419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5103335" y="-1614670"/>
            <a:ext cx="7832493" cy="44720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10800000">
            <a:off x="2777613" y="8773257"/>
            <a:ext cx="17410548" cy="6226137"/>
            <a:chOff x="0" y="0"/>
            <a:chExt cx="15022349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022350" cy="5372100"/>
            </a:xfrm>
            <a:custGeom>
              <a:avLst/>
              <a:gdLst/>
              <a:ahLst/>
              <a:cxnLst/>
              <a:rect l="l" t="t" r="r" b="b"/>
              <a:pathLst>
                <a:path w="15022350" h="5372100">
                  <a:moveTo>
                    <a:pt x="134716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3471680" y="5372100"/>
                  </a:lnTo>
                  <a:lnTo>
                    <a:pt x="15022350" y="2686050"/>
                  </a:lnTo>
                  <a:lnTo>
                    <a:pt x="13471680" y="0"/>
                  </a:lnTo>
                  <a:close/>
                </a:path>
              </a:pathLst>
            </a:custGeom>
            <a:solidFill>
              <a:srgbClr val="958DC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906905"/>
            <a:ext cx="7605383" cy="1678510"/>
            <a:chOff x="0" y="0"/>
            <a:chExt cx="10140511" cy="223801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140511" cy="2238014"/>
              <a:chOff x="0" y="0"/>
              <a:chExt cx="4157902" cy="9213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157902" cy="921340"/>
              </a:xfrm>
              <a:custGeom>
                <a:avLst/>
                <a:gdLst/>
                <a:ahLst/>
                <a:cxnLst/>
                <a:rect l="l" t="t" r="r" b="b"/>
                <a:pathLst>
                  <a:path w="4157902" h="921340">
                    <a:moveTo>
                      <a:pt x="4033442" y="921339"/>
                    </a:moveTo>
                    <a:lnTo>
                      <a:pt x="124460" y="921339"/>
                    </a:lnTo>
                    <a:cubicBezTo>
                      <a:pt x="55880" y="921339"/>
                      <a:pt x="0" y="865459"/>
                      <a:pt x="0" y="7968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33442" y="0"/>
                    </a:lnTo>
                    <a:cubicBezTo>
                      <a:pt x="4102022" y="0"/>
                      <a:pt x="4157902" y="55880"/>
                      <a:pt x="4157902" y="124460"/>
                    </a:cubicBezTo>
                    <a:lnTo>
                      <a:pt x="4157902" y="796880"/>
                    </a:lnTo>
                    <a:cubicBezTo>
                      <a:pt x="4157902" y="865460"/>
                      <a:pt x="4102022" y="921340"/>
                      <a:pt x="4033442" y="92134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647116" y="209264"/>
              <a:ext cx="8151143" cy="1800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</a:pPr>
              <a:r>
                <a:rPr lang="en-US" sz="2799" spc="27">
                  <a:solidFill>
                    <a:srgbClr val="000000"/>
                  </a:solidFill>
                  <a:latin typeface="Montserrat Bold"/>
                </a:rPr>
                <a:t>Motivators</a:t>
              </a:r>
              <a:r>
                <a:rPr lang="en-US" sz="2799" spc="27">
                  <a:solidFill>
                    <a:srgbClr val="000000"/>
                  </a:solidFill>
                  <a:latin typeface="Montserrat"/>
                </a:rPr>
                <a:t> represent your deepest motivations and </a:t>
              </a:r>
              <a:r>
                <a:rPr lang="en-US" sz="2799" spc="27">
                  <a:solidFill>
                    <a:srgbClr val="000000"/>
                  </a:solidFill>
                  <a:latin typeface="Montserrat Italics"/>
                </a:rPr>
                <a:t>“driving forces”.</a:t>
              </a:r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78233" y="402668"/>
              <a:ext cx="979702" cy="104711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b="24042"/>
          <a:stretch>
            <a:fillRect/>
          </a:stretch>
        </p:blipFill>
        <p:spPr>
          <a:xfrm>
            <a:off x="2392609" y="4002250"/>
            <a:ext cx="4877565" cy="55278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74127" y="1906905"/>
            <a:ext cx="6729983" cy="762322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697578"/>
            <a:ext cx="10454187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  <a:spcBef>
                <a:spcPct val="0"/>
              </a:spcBef>
            </a:pPr>
            <a:r>
              <a:rPr lang="en-US" sz="7200">
                <a:solidFill>
                  <a:srgbClr val="4F419A"/>
                </a:solidFill>
                <a:latin typeface="Quicksand Bold"/>
              </a:rPr>
              <a:t>Motivators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82475" y="7904287"/>
            <a:ext cx="389783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 spc="21">
                <a:solidFill>
                  <a:srgbClr val="000000"/>
                </a:solidFill>
                <a:latin typeface="Montserrat Bold Italics"/>
              </a:rPr>
              <a:t>Students exploring their motivators in East LA.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7239000" y="-1"/>
            <a:ext cx="11079171" cy="10287001"/>
          </a:xfrm>
          <a:prstGeom prst="rect">
            <a:avLst/>
          </a:prstGeom>
          <a:solidFill>
            <a:srgbClr val="4F409A"/>
          </a:solidFill>
        </p:spPr>
      </p:sp>
      <p:sp>
        <p:nvSpPr>
          <p:cNvPr id="6" name="TextBox 6"/>
          <p:cNvSpPr txBox="1"/>
          <p:nvPr/>
        </p:nvSpPr>
        <p:spPr>
          <a:xfrm>
            <a:off x="8458200" y="3299469"/>
            <a:ext cx="9127012" cy="3688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10000" i="1" spc="67" dirty="0">
                <a:solidFill>
                  <a:srgbClr val="FFFFFF"/>
                </a:solidFill>
                <a:latin typeface="Arial Black" panose="020B0A04020102020204" pitchFamily="34" charset="0"/>
              </a:rPr>
              <a:t>Intrinsic vs. Extrinsic Motivation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F25240-FA40-2D91-AE7A-D13625D0D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9795"/>
            <a:ext cx="6525172" cy="9767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668273" y="-4752582"/>
            <a:ext cx="4711177" cy="6226137"/>
            <a:chOff x="0" y="0"/>
            <a:chExt cx="4064946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gdLst/>
              <a:ahLst/>
              <a:cxn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79C142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1828800" y="-4457699"/>
            <a:ext cx="18389932" cy="6226137"/>
            <a:chOff x="0" y="0"/>
            <a:chExt cx="1586739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67391" cy="5372100"/>
            </a:xfrm>
            <a:custGeom>
              <a:avLst/>
              <a:gdLst/>
              <a:ahLst/>
              <a:cxnLst/>
              <a:rect l="l" t="t" r="r" b="b"/>
              <a:pathLst>
                <a:path w="15867391" h="5372100">
                  <a:moveTo>
                    <a:pt x="1431672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4316721" y="5372100"/>
                  </a:lnTo>
                  <a:lnTo>
                    <a:pt x="15867391" y="2686050"/>
                  </a:lnTo>
                  <a:lnTo>
                    <a:pt x="14316721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33478" y="5931031"/>
            <a:ext cx="3245972" cy="4324506"/>
          </a:xfrm>
          <a:prstGeom prst="rect">
            <a:avLst/>
          </a:prstGeom>
        </p:spPr>
      </p:pic>
      <p:pic>
        <p:nvPicPr>
          <p:cNvPr id="6" name="media3.wmv">
            <a:hlinkClick r:id="" action="ppaction://media"/>
            <a:extLst>
              <a:ext uri="{FF2B5EF4-FFF2-40B4-BE49-F238E27FC236}">
                <a16:creationId xmlns:a16="http://schemas.microsoft.com/office/drawing/2014/main" id="{D0BC0027-E9C7-9676-3914-3424BD01E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380" y="1930745"/>
            <a:ext cx="14223239" cy="800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2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751956" y="9653954"/>
            <a:ext cx="15346761" cy="6226137"/>
            <a:chOff x="0" y="0"/>
            <a:chExt cx="13241651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41651" cy="5372100"/>
            </a:xfrm>
            <a:custGeom>
              <a:avLst/>
              <a:gdLst/>
              <a:ahLst/>
              <a:cxnLst/>
              <a:rect l="l" t="t" r="r" b="b"/>
              <a:pathLst>
                <a:path w="13241651" h="5372100">
                  <a:moveTo>
                    <a:pt x="1169098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1690981" y="5372100"/>
                  </a:lnTo>
                  <a:lnTo>
                    <a:pt x="13241651" y="2686050"/>
                  </a:lnTo>
                  <a:lnTo>
                    <a:pt x="11690981" y="0"/>
                  </a:lnTo>
                  <a:close/>
                </a:path>
              </a:pathLst>
            </a:custGeom>
            <a:solidFill>
              <a:srgbClr val="958DC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0311977" y="9653954"/>
            <a:ext cx="10904544" cy="62261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07249" y="2132442"/>
            <a:ext cx="2335839" cy="2324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76023" y="2132442"/>
            <a:ext cx="2335954" cy="23243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744384" y="2003828"/>
            <a:ext cx="2324332" cy="232433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67085" y="342900"/>
            <a:ext cx="1695383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70"/>
              </a:lnSpc>
              <a:spcBef>
                <a:spcPct val="0"/>
              </a:spcBef>
            </a:pPr>
            <a:r>
              <a:rPr lang="en-US" sz="5700" b="1" dirty="0">
                <a:solidFill>
                  <a:srgbClr val="4F419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How do your TOP 2 motivators combine and show up for you?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03369" y="4278154"/>
            <a:ext cx="3543600" cy="875663"/>
            <a:chOff x="0" y="-66675"/>
            <a:chExt cx="4724801" cy="116755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571500"/>
              <a:ext cx="4724801" cy="529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4F41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Beliefs, Values, Family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472480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4F41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TRADITIONAL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72200" y="4278154"/>
            <a:ext cx="3753000" cy="1322708"/>
            <a:chOff x="0" y="-66675"/>
            <a:chExt cx="5004001" cy="176361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571500"/>
              <a:ext cx="4724801" cy="112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4F41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Independence, Freedom, Choice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5004001" cy="6736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4F41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INDIVIDUALISTIC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547717" y="4278154"/>
            <a:ext cx="4717666" cy="1322708"/>
            <a:chOff x="0" y="-66675"/>
            <a:chExt cx="6290221" cy="176361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571500"/>
              <a:ext cx="6290221" cy="112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4F41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Helping Others, Making a Difference, Impact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82710" y="-66675"/>
              <a:ext cx="472480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4F41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SOCIAL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8160776"/>
            <a:ext cx="4717666" cy="886691"/>
            <a:chOff x="0" y="-66675"/>
            <a:chExt cx="6290221" cy="1182255"/>
          </a:xfrm>
        </p:grpSpPr>
        <p:sp>
          <p:nvSpPr>
            <p:cNvPr id="19" name="TextBox 19"/>
            <p:cNvSpPr txBox="1"/>
            <p:nvPr/>
          </p:nvSpPr>
          <p:spPr>
            <a:xfrm>
              <a:off x="0" y="571500"/>
              <a:ext cx="6290221" cy="544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4F41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Efficient, Money, Practical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82710" y="-66675"/>
              <a:ext cx="472480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4F41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UTILITARIAN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85167" y="8106031"/>
            <a:ext cx="4717666" cy="1322708"/>
            <a:chOff x="0" y="-66675"/>
            <a:chExt cx="6290221" cy="176361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571500"/>
              <a:ext cx="6290221" cy="112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4F41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Art, Beauty, Music, Nature, Harmony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82710" y="-66675"/>
              <a:ext cx="472480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4F41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AESTHETIC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547717" y="8160776"/>
            <a:ext cx="4717666" cy="886691"/>
            <a:chOff x="0" y="-66675"/>
            <a:chExt cx="6290221" cy="1182255"/>
          </a:xfrm>
        </p:grpSpPr>
        <p:sp>
          <p:nvSpPr>
            <p:cNvPr id="25" name="TextBox 25"/>
            <p:cNvSpPr txBox="1"/>
            <p:nvPr/>
          </p:nvSpPr>
          <p:spPr>
            <a:xfrm>
              <a:off x="0" y="571500"/>
              <a:ext cx="6290221" cy="544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4F41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Knowledge, Truth, Learning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82710" y="-66675"/>
              <a:ext cx="472480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4F41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THEORETICAL</a:t>
              </a:r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7"/>
          <a:srcRect t="233" b="233"/>
          <a:stretch>
            <a:fillRect/>
          </a:stretch>
        </p:blipFill>
        <p:spPr>
          <a:xfrm>
            <a:off x="2225367" y="5697152"/>
            <a:ext cx="2324332" cy="232433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744384" y="5831705"/>
            <a:ext cx="2324332" cy="23243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/>
          <a:srcRect t="224" b="224"/>
          <a:stretch>
            <a:fillRect/>
          </a:stretch>
        </p:blipFill>
        <p:spPr>
          <a:xfrm>
            <a:off x="7981834" y="5697152"/>
            <a:ext cx="2324332" cy="2324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751956" y="9653954"/>
            <a:ext cx="15346761" cy="6226137"/>
            <a:chOff x="0" y="0"/>
            <a:chExt cx="13241651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41651" cy="5372100"/>
            </a:xfrm>
            <a:custGeom>
              <a:avLst/>
              <a:gdLst/>
              <a:ahLst/>
              <a:cxnLst/>
              <a:rect l="l" t="t" r="r" b="b"/>
              <a:pathLst>
                <a:path w="13241651" h="5372100">
                  <a:moveTo>
                    <a:pt x="1169098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1690981" y="5372100"/>
                  </a:lnTo>
                  <a:lnTo>
                    <a:pt x="13241651" y="2686050"/>
                  </a:lnTo>
                  <a:lnTo>
                    <a:pt x="11690981" y="0"/>
                  </a:lnTo>
                  <a:close/>
                </a:path>
              </a:pathLst>
            </a:custGeom>
            <a:solidFill>
              <a:srgbClr val="958DC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0311977" y="9653954"/>
            <a:ext cx="10904544" cy="62261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07249" y="2132442"/>
            <a:ext cx="2335839" cy="23243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76023" y="2132442"/>
            <a:ext cx="2335954" cy="23243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744384" y="2003828"/>
            <a:ext cx="2324332" cy="232433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62342" y="447502"/>
            <a:ext cx="13963315" cy="1636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27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4F419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CAREERS AND MAJOR BRAINSTORM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03369" y="4278154"/>
            <a:ext cx="3543600" cy="875663"/>
            <a:chOff x="0" y="-66675"/>
            <a:chExt cx="4724801" cy="116755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571500"/>
              <a:ext cx="4724801" cy="529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4F41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Beliefs, Values, Family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472480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4F41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TRADITIONAL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72200" y="4278154"/>
            <a:ext cx="3753000" cy="1322708"/>
            <a:chOff x="0" y="-66675"/>
            <a:chExt cx="5004001" cy="176361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571500"/>
              <a:ext cx="4724801" cy="112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4F41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Independence, Freedom, Choice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5004001" cy="6736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4F41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INDIVIDUALISTIC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547717" y="4278154"/>
            <a:ext cx="4717666" cy="1322708"/>
            <a:chOff x="0" y="-66675"/>
            <a:chExt cx="6290221" cy="176361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571500"/>
              <a:ext cx="6290221" cy="112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4F41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Helping Others, Making a Difference, Impact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82710" y="-66675"/>
              <a:ext cx="472480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4F41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SOCIAL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8160776"/>
            <a:ext cx="4717666" cy="886691"/>
            <a:chOff x="0" y="-66675"/>
            <a:chExt cx="6290221" cy="1182255"/>
          </a:xfrm>
        </p:grpSpPr>
        <p:sp>
          <p:nvSpPr>
            <p:cNvPr id="19" name="TextBox 19"/>
            <p:cNvSpPr txBox="1"/>
            <p:nvPr/>
          </p:nvSpPr>
          <p:spPr>
            <a:xfrm>
              <a:off x="0" y="571500"/>
              <a:ext cx="6290221" cy="544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4F41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Efficient, Money, Practical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82710" y="-66675"/>
              <a:ext cx="472480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4F41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UTILITARIAN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85167" y="8106031"/>
            <a:ext cx="4717666" cy="1322708"/>
            <a:chOff x="0" y="-66675"/>
            <a:chExt cx="6290221" cy="176361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571500"/>
              <a:ext cx="6290221" cy="112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4F41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Art, Beauty, Music, Nature, Harmony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82710" y="-66675"/>
              <a:ext cx="472480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4F41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AESTHETIC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547717" y="8160776"/>
            <a:ext cx="4717666" cy="886691"/>
            <a:chOff x="0" y="-66675"/>
            <a:chExt cx="6290221" cy="1182255"/>
          </a:xfrm>
        </p:grpSpPr>
        <p:sp>
          <p:nvSpPr>
            <p:cNvPr id="25" name="TextBox 25"/>
            <p:cNvSpPr txBox="1"/>
            <p:nvPr/>
          </p:nvSpPr>
          <p:spPr>
            <a:xfrm>
              <a:off x="0" y="571500"/>
              <a:ext cx="6290221" cy="544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4F41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Knowledge, Truth, Learning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82710" y="-66675"/>
              <a:ext cx="472480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4F41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THEORETICAL</a:t>
              </a:r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7"/>
          <a:srcRect t="233" b="233"/>
          <a:stretch>
            <a:fillRect/>
          </a:stretch>
        </p:blipFill>
        <p:spPr>
          <a:xfrm>
            <a:off x="2225367" y="5697152"/>
            <a:ext cx="2324332" cy="232433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744384" y="5831705"/>
            <a:ext cx="2324332" cy="23243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/>
          <a:srcRect t="224" b="224"/>
          <a:stretch>
            <a:fillRect/>
          </a:stretch>
        </p:blipFill>
        <p:spPr>
          <a:xfrm>
            <a:off x="7981834" y="5697152"/>
            <a:ext cx="2324332" cy="232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7611" y="222250"/>
            <a:ext cx="14892778" cy="1580996"/>
            <a:chOff x="349837" y="-241744"/>
            <a:chExt cx="19857037" cy="2107994"/>
          </a:xfrm>
        </p:grpSpPr>
        <p:sp>
          <p:nvSpPr>
            <p:cNvPr id="3" name="TextBox 3"/>
            <p:cNvSpPr txBox="1"/>
            <p:nvPr/>
          </p:nvSpPr>
          <p:spPr>
            <a:xfrm>
              <a:off x="1404911" y="95251"/>
              <a:ext cx="18801963" cy="1770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999"/>
                </a:lnSpc>
                <a:spcBef>
                  <a:spcPct val="0"/>
                </a:spcBef>
              </a:pPr>
              <a:r>
                <a:rPr lang="en-US" sz="8000" b="1" dirty="0">
                  <a:solidFill>
                    <a:srgbClr val="FFFFFF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IN BETWEEN ACTIVITY</a:t>
              </a: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49837" y="-241744"/>
              <a:ext cx="1404911" cy="2023533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568590"/>
            <a:ext cx="18288000" cy="425720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84370" y="1901688"/>
            <a:ext cx="17046430" cy="4537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Motivator Statement:  Considering your top 2 motivators, how would you describe your "why"?  What is most important to you? What do you value?</a:t>
            </a:r>
          </a:p>
          <a:p>
            <a:pPr>
              <a:lnSpc>
                <a:spcPts val="3639"/>
              </a:lnSpc>
            </a:pPr>
            <a:endParaRPr lang="en-US" sz="2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39"/>
              </a:lnSpc>
            </a:pPr>
            <a:r>
              <a:rPr lang="en-US" sz="2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Motivator Examples by Industry:  For each industry below, try to come up with at least one job within that industry that would be appealing to each motivator.  </a:t>
            </a:r>
          </a:p>
          <a:p>
            <a:pPr>
              <a:lnSpc>
                <a:spcPts val="3639"/>
              </a:lnSpc>
            </a:pPr>
            <a:r>
              <a:rPr lang="en-US" sz="2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• The Healthcare/Medical Field</a:t>
            </a:r>
          </a:p>
          <a:p>
            <a:pPr>
              <a:lnSpc>
                <a:spcPts val="3639"/>
              </a:lnSpc>
            </a:pPr>
            <a:r>
              <a:rPr lang="en-US" sz="2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• </a:t>
            </a:r>
            <a:r>
              <a:rPr lang="en-US" sz="2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Justice/Law Field</a:t>
            </a:r>
          </a:p>
          <a:p>
            <a:pPr>
              <a:lnSpc>
                <a:spcPts val="3639"/>
              </a:lnSpc>
            </a:pPr>
            <a:endParaRPr lang="en-US" sz="2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ts val="3639"/>
              </a:lnSpc>
              <a:spcBef>
                <a:spcPct val="0"/>
              </a:spcBef>
            </a:pPr>
            <a:r>
              <a:rPr lang="en-US" sz="2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jobs by motivators:   For each motivator, try to think of a few jobs or even companies that someone with each motivator could be interested in.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F81428-B1DF-504A-8B29-0E8C569B285A}"/>
              </a:ext>
            </a:extLst>
          </p:cNvPr>
          <p:cNvCxnSpPr/>
          <p:nvPr/>
        </p:nvCxnSpPr>
        <p:spPr>
          <a:xfrm flipV="1">
            <a:off x="0" y="1716087"/>
            <a:ext cx="18288000" cy="746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8225" y="1031826"/>
            <a:ext cx="6159572" cy="82264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76489" y="7043029"/>
            <a:ext cx="3882811" cy="22152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216847" y="5143500"/>
            <a:ext cx="8142960" cy="1733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999"/>
              </a:lnSpc>
              <a:spcBef>
                <a:spcPct val="0"/>
              </a:spcBef>
            </a:pPr>
            <a:r>
              <a:rPr lang="en-US" sz="200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67393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283</Words>
  <Application>Microsoft Office PowerPoint</Application>
  <PresentationFormat>Custom</PresentationFormat>
  <Paragraphs>48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 Black</vt:lpstr>
      <vt:lpstr>Quicksand Bold</vt:lpstr>
      <vt:lpstr>Montserrat Bold Italics</vt:lpstr>
      <vt:lpstr>Montserrat Bold</vt:lpstr>
      <vt:lpstr>Montserrat Italics</vt:lpstr>
      <vt:lpstr>Montserrat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Indigo Certification 1</dc:title>
  <cp:lastModifiedBy>Sueann Casey</cp:lastModifiedBy>
  <cp:revision>6</cp:revision>
  <dcterms:created xsi:type="dcterms:W3CDTF">2006-08-16T00:00:00Z</dcterms:created>
  <dcterms:modified xsi:type="dcterms:W3CDTF">2023-04-13T20:19:35Z</dcterms:modified>
  <dc:identifier>DAFSV0LR5Bc</dc:identifier>
</cp:coreProperties>
</file>